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5" r:id="rId2"/>
    <p:sldId id="266" r:id="rId3"/>
    <p:sldId id="267" r:id="rId4"/>
    <p:sldId id="281" r:id="rId5"/>
    <p:sldId id="280" r:id="rId6"/>
    <p:sldId id="282" r:id="rId7"/>
    <p:sldId id="268" r:id="rId8"/>
    <p:sldId id="269" r:id="rId9"/>
    <p:sldId id="270" r:id="rId10"/>
    <p:sldId id="256" r:id="rId11"/>
    <p:sldId id="257" r:id="rId12"/>
    <p:sldId id="260" r:id="rId13"/>
    <p:sldId id="261" r:id="rId14"/>
    <p:sldId id="262" r:id="rId15"/>
    <p:sldId id="263" r:id="rId16"/>
    <p:sldId id="285" r:id="rId17"/>
    <p:sldId id="274" r:id="rId18"/>
    <p:sldId id="278" r:id="rId19"/>
    <p:sldId id="277" r:id="rId20"/>
    <p:sldId id="279" r:id="rId21"/>
    <p:sldId id="258" r:id="rId22"/>
    <p:sldId id="275" r:id="rId23"/>
    <p:sldId id="276" r:id="rId24"/>
    <p:sldId id="259" r:id="rId25"/>
    <p:sldId id="272" r:id="rId26"/>
    <p:sldId id="273" r:id="rId27"/>
    <p:sldId id="283" r:id="rId28"/>
    <p:sldId id="264" r:id="rId29"/>
    <p:sldId id="284" r:id="rId30"/>
    <p:sldId id="27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2" autoAdjust="0"/>
    <p:restoredTop sz="94660"/>
  </p:normalViewPr>
  <p:slideViewPr>
    <p:cSldViewPr>
      <p:cViewPr varScale="1">
        <p:scale>
          <a:sx n="76" d="100"/>
          <a:sy n="76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798FB894-8A3D-42C2-B598-E22D8D6D3C81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DDF844E9-0299-4049-8965-DB74E703D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EF78B8-2A25-42AE-846F-5D904296CB1C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4397C9-2FB7-45A8-98FF-374D9AB15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83CF4-26A3-45B6-86A7-5C0C96B245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BFBF9-A8BF-46D5-A53E-67C5944AC5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614518-860F-459F-825A-3DA7DC398E05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5F4029-3A2C-433C-A43B-1118D5E12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1A15-D832-4ADE-BEBC-C3DF18ACBFF9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0357-E609-4E91-AD5B-1FF035337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D092-2DFB-4E1B-9C44-867C142D0836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309F-6D4C-45ED-B556-08335AD07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3A37-AD28-4F83-82CA-D42BEA1A13DF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A273-D93D-4C28-B6CF-2D81BCFE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D6F1E6-EF13-434D-8272-208F53D4755E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412978-BDDE-46F9-890A-066C55755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0C68-3EBD-4E71-945B-03DE0C0C8BC1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E6CE-3EF8-4BF4-A23E-0DE6B4D24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6316A5-F9EA-42BB-BEE3-9E5ECEF942FB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4F89B5-FA84-4DEC-9D52-A3B48F8AD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AD0F-6016-4BBD-A01A-3B0A88E7B5EA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4840-FBCF-4874-A42F-6D9575780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AB7AAF-428B-400B-9E0A-57D9AC5C5FC6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45914A-51DE-4D9C-848D-9D86DE3F4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580E1-AE38-4780-A7ED-7219CE7C0510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48761-8583-4377-A4CF-85B853C96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68F3C4-4F3E-4F25-A05D-9B5EC38FC527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CCB007-EEC6-4355-8E89-4F1221D90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11A1FD5-DD08-4DA8-A876-16871FBC9DB1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1B19FFE-495A-4424-830E-7096002C8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652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500" b="1" dirty="0" smtClean="0">
                <a:solidFill>
                  <a:schemeClr val="tx2">
                    <a:satMod val="130000"/>
                  </a:schemeClr>
                </a:solidFill>
                <a:latin typeface="Century Gothic" pitchFamily="34" charset="0"/>
              </a:rPr>
              <a:t>Экстремизм – глобальная проблема человечества</a:t>
            </a:r>
            <a:endParaRPr lang="ru-RU" sz="5500" b="1" dirty="0">
              <a:solidFill>
                <a:schemeClr val="tx2">
                  <a:satMod val="13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260350"/>
            <a:ext cx="8101012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Антонян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, Ю.М. Экстремизм и его причины. – М.: Логос, 2010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pic>
        <p:nvPicPr>
          <p:cNvPr id="25602" name="Рисунок 3" descr="kaz_314_pics_kaz_314_30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700213"/>
            <a:ext cx="3683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Маевская, Л.Б. Осторожно, экстремизм!. – К.:МАУП, 2004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pic>
        <p:nvPicPr>
          <p:cNvPr id="26626" name="Содержимое 5" descr="twoKAtBywH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844675"/>
            <a:ext cx="3600450" cy="48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641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Беликов, С.В.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Антифа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. Молодежный экстремизм в России.- М.: Алгоритм, 2012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pic>
        <p:nvPicPr>
          <p:cNvPr id="27650" name="Содержимое 3" descr="0_9b4b9a652ee1f2bcb28dba0d3faa56ef_140119215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133600"/>
            <a:ext cx="603408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2074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Красиков, В.И. Экстремизм Паттерны и формы. –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Томск:Водолей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, 2009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pic>
        <p:nvPicPr>
          <p:cNvPr id="28674" name="Содержимое 3" descr="Vladimir_Krasikov_—_Ekstremizm._Patterny_i_form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2636838"/>
            <a:ext cx="2441575" cy="38385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Грачев, А.С. Политический экстремизм. – М.: Мысль, 1986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pic>
        <p:nvPicPr>
          <p:cNvPr id="29698" name="Содержимое 3" descr="15313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71888" y="1447800"/>
            <a:ext cx="3025775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8027987" cy="2290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Эмануилов,Р.Я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.,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Яшславский,А.Э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. Терроризм и экстремизм под флагом веры. – М.: Наука, 2010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22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2565400"/>
            <a:ext cx="2735262" cy="38274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>
          <a:xfrm>
            <a:off x="1116013" y="274638"/>
            <a:ext cx="7818437" cy="17859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/>
                <a:latin typeface="Georgia" pitchFamily="18" charset="0"/>
              </a:rPr>
              <a:t>Ислам срывает маску с экстремизма: Сб. ст. – М.: ИАЦ, 2004</a:t>
            </a:r>
          </a:p>
        </p:txBody>
      </p:sp>
      <p:pic>
        <p:nvPicPr>
          <p:cNvPr id="31748" name="Picture 4" descr="IMG_20170306_0933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205038"/>
            <a:ext cx="3275013" cy="436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6414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Коровиков, А.В. Исламский экстремизм в Арабских странах. – М.: Наука, 1990</a:t>
            </a:r>
          </a:p>
        </p:txBody>
      </p:sp>
      <p:pic>
        <p:nvPicPr>
          <p:cNvPr id="32770" name="Содержимое 3" descr="Ieas90O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1989138"/>
            <a:ext cx="2808287" cy="46497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2290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Преступники и преступления с древности до наших дней. Заговорщики. Террористы. – Донецк: Сталкер, 1997</a:t>
            </a:r>
          </a:p>
        </p:txBody>
      </p:sp>
      <p:pic>
        <p:nvPicPr>
          <p:cNvPr id="34818" name="Содержимое 3" descr="__Prestupniki_i_prestupleniya._S_drevnosti_do_nashih_dnej._Zagovorschiki._Terro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2636838"/>
            <a:ext cx="2519363" cy="4044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7145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Жаккар, Р. Секретные архивы Аль-Каиды. – М.: Столица-Принт, 2007</a:t>
            </a:r>
          </a:p>
        </p:txBody>
      </p:sp>
      <p:pic>
        <p:nvPicPr>
          <p:cNvPr id="35842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2133600"/>
            <a:ext cx="2808288" cy="44402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5-1-553x4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8055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Жаккар, Р. Именем Усамы бен Ладена.- М.:ОЛМА-ПРЕСС, 2002</a:t>
            </a:r>
          </a:p>
        </p:txBody>
      </p:sp>
      <p:pic>
        <p:nvPicPr>
          <p:cNvPr id="36866" name="Содержимое 3" descr="cover_2253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2133600"/>
            <a:ext cx="2757488" cy="42592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425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Атран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, С. Разговаривая с врагом. –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М.:Карьера-Пресс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, 2016 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pic>
        <p:nvPicPr>
          <p:cNvPr id="37890" name="Содержимое 3" descr="image_170219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1700213"/>
            <a:ext cx="3657600" cy="4800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101012" cy="24336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Тамаев, Р.С. Экстремизм и национальная безопасность. Правовые проблемы. – М.:ЮНИТИ, 2009</a:t>
            </a:r>
          </a:p>
        </p:txBody>
      </p:sp>
      <p:pic>
        <p:nvPicPr>
          <p:cNvPr id="38914" name="Содержимое 3" descr="0001-1000x10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2708275"/>
            <a:ext cx="3816350" cy="38163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956550" cy="2290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Экстремизм в социальных сетях. _ Донецк: Донецкая Республиканская Библиотека для молодежи, 2016</a:t>
            </a:r>
          </a:p>
        </p:txBody>
      </p:sp>
      <p:pic>
        <p:nvPicPr>
          <p:cNvPr id="39938" name="Содержимое 3" descr="0CeJyhzuto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2997200"/>
            <a:ext cx="2736850" cy="36496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777162" cy="2074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Кураев, А.В. Основы православной культуры как лекарство от экстремизма. – М.: Изд-во РПЦ, 2003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pic>
        <p:nvPicPr>
          <p:cNvPr id="40962" name="Содержимое 7" descr="Andrej_Kuraev_—_Osnovy_pravoslavnoj_kultury_kak_lekarstvo_ot_ekstremizma_ochen_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2852738"/>
            <a:ext cx="2368550" cy="35369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Права человека: Сб. документов. – М.: Экзамен, 2006</a:t>
            </a:r>
          </a:p>
        </p:txBody>
      </p:sp>
      <p:pic>
        <p:nvPicPr>
          <p:cNvPr id="41986" name="Содержимое 3" descr="__Prava_cheloveka._Sbornik_dokumento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35400" y="2133600"/>
            <a:ext cx="2824163" cy="45053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602537" cy="18589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Рагозин, Н.П., Буроменский, М.В. Как защитить свои права. – Донецк, 1997</a:t>
            </a:r>
          </a:p>
        </p:txBody>
      </p:sp>
      <p:pic>
        <p:nvPicPr>
          <p:cNvPr id="43010" name="Содержимое 3" descr="Z0Ii7SgelZk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2276475"/>
            <a:ext cx="3219450" cy="42941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4034" name="Содержимое 3" descr="без имени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14338" y="0"/>
            <a:ext cx="9558338" cy="55165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Семья Овечкиных, 1986 год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pic>
        <p:nvPicPr>
          <p:cNvPr id="45058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844675"/>
            <a:ext cx="6602412" cy="40322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6082" name="Содержимое 3" descr="a055e5f74b9b18b2f9ff90a2388614003471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04938" y="-458788"/>
            <a:ext cx="11518901" cy="75596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4" descr="141225012820_original_ekstrimiz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948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</a:rPr>
              <a:t>Фильм «Мама», 1999 год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Georgia" pitchFamily="18" charset="0"/>
            </a:endParaRPr>
          </a:p>
        </p:txBody>
      </p:sp>
      <p:pic>
        <p:nvPicPr>
          <p:cNvPr id="47106" name="Содержимое 3" descr="03_eUVaKJ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268413"/>
            <a:ext cx="6403975" cy="51038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4" name="Содержимое 3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68313" y="0"/>
            <a:ext cx="1021238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8" name="Содержимое 3" descr="polit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268538" y="0"/>
            <a:ext cx="14635163" cy="73167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2" name="Содержимое 3" descr="1469634467_ekstremizm-molodez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52413" y="0"/>
            <a:ext cx="10294938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71c5edc90e9404cd7ad9bfbf1fcc4fa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331913" y="0"/>
            <a:ext cx="11499851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Baner_1432821357.jpg.600x450_q8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2888"/>
            <a:ext cx="9144000" cy="71008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Без названия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124075" y="0"/>
            <a:ext cx="13977938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483</TotalTime>
  <Words>176</Words>
  <Application>Microsoft Office PowerPoint</Application>
  <PresentationFormat>Экран (4:3)</PresentationFormat>
  <Paragraphs>22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Arial</vt:lpstr>
      <vt:lpstr>Corbel</vt:lpstr>
      <vt:lpstr>Wingdings 2</vt:lpstr>
      <vt:lpstr>Verdana</vt:lpstr>
      <vt:lpstr>Calibri</vt:lpstr>
      <vt:lpstr>Gill Sans MT</vt:lpstr>
      <vt:lpstr>Century Gothic</vt:lpstr>
      <vt:lpstr>Georgia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Экстремизм – глобальная проблема человечества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Антонян, Ю.М. Экстремизм и его причины. – М.: Логос, 2010</vt:lpstr>
      <vt:lpstr>Маевская, Л.Б. Осторожно, экстремизм!. – К.:МАУП, 2004</vt:lpstr>
      <vt:lpstr>Беликов, С.В. Антифа. Молодежный экстремизм в России.- М.: Алгоритм, 2012</vt:lpstr>
      <vt:lpstr>Красиков, В.И. Экстремизм Паттерны и формы. – Томск:Водолей, 2009</vt:lpstr>
      <vt:lpstr>Грачев, А.С. Политический экстремизм. – М.: Мысль, 1986</vt:lpstr>
      <vt:lpstr>Эмануилов,Р.Я., Яшславский,А.Э. Терроризм и экстремизм под флагом веры. – М.: Наука, 2010</vt:lpstr>
      <vt:lpstr>Ислам срывает маску с экстремизма: Сб. ст. – М.: ИАЦ, 2004</vt:lpstr>
      <vt:lpstr>Коровиков, А.В. Исламский экстремизм в Арабских странах. – М.: Наука, 1990</vt:lpstr>
      <vt:lpstr>Преступники и преступления с древности до наших дней. Заговорщики. Террористы. – Донецк: Сталкер, 1997</vt:lpstr>
      <vt:lpstr>Жаккар, Р. Секретные архивы Аль-Каиды. – М.: Столица-Принт, 2007</vt:lpstr>
      <vt:lpstr>Жаккар, Р. Именем Усамы бен Ладена.- М.:ОЛМА-ПРЕСС, 2002</vt:lpstr>
      <vt:lpstr>Атран, С. Разговаривая с врагом. –М.:Карьера-Пресс, 2016 </vt:lpstr>
      <vt:lpstr>Тамаев, Р.С. Экстремизм и национальная безопасность. Правовые проблемы. – М.:ЮНИТИ, 2009</vt:lpstr>
      <vt:lpstr>Экстремизм в социальных сетях. _ Донецк: Донецкая Республиканская Библиотека для молодежи, 2016</vt:lpstr>
      <vt:lpstr>Кураев, А.В. Основы православной культуры как лекарство от экстремизма. – М.: Изд-во РПЦ, 2003</vt:lpstr>
      <vt:lpstr>Права человека: Сб. документов. – М.: Экзамен, 2006</vt:lpstr>
      <vt:lpstr>Рагозин, Н.П., Буроменский, М.В. Как защитить свои права. – Донецк, 1997</vt:lpstr>
      <vt:lpstr>Слайд 27</vt:lpstr>
      <vt:lpstr>Семья Овечкиных, 1986 год</vt:lpstr>
      <vt:lpstr>Слайд 29</vt:lpstr>
      <vt:lpstr>Фильм «Мама», 1999 год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LG</dc:creator>
  <cp:lastModifiedBy>abonement3</cp:lastModifiedBy>
  <cp:revision>45</cp:revision>
  <dcterms:created xsi:type="dcterms:W3CDTF">2017-03-01T06:15:00Z</dcterms:created>
  <dcterms:modified xsi:type="dcterms:W3CDTF">2017-03-11T07:30:14Z</dcterms:modified>
</cp:coreProperties>
</file>